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Open Sauce" charset="1" panose="000005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 Italics" charset="1" panose="00000500000000000000"/>
      <p:regular r:id="rId17"/>
    </p:embeddedFont>
    <p:embeddedFont>
      <p:font typeface="Open Sauce Bold Italics" charset="1" panose="00000800000000000000"/>
      <p:regular r:id="rId18"/>
    </p:embeddedFont>
    <p:embeddedFont>
      <p:font typeface="Open Sauce Light" charset="1" panose="00000400000000000000"/>
      <p:regular r:id="rId19"/>
    </p:embeddedFont>
    <p:embeddedFont>
      <p:font typeface="Open Sauce Light Italics" charset="1" panose="00000400000000000000"/>
      <p:regular r:id="rId20"/>
    </p:embeddedFont>
    <p:embeddedFont>
      <p:font typeface="Open Sauce Medium" charset="1" panose="00000600000000000000"/>
      <p:regular r:id="rId21"/>
    </p:embeddedFont>
    <p:embeddedFont>
      <p:font typeface="Open Sauce Medium Italics" charset="1" panose="00000600000000000000"/>
      <p:regular r:id="rId22"/>
    </p:embeddedFont>
    <p:embeddedFont>
      <p:font typeface="Open Sauce Semi-Bold" charset="1" panose="00000700000000000000"/>
      <p:regular r:id="rId23"/>
    </p:embeddedFont>
    <p:embeddedFont>
      <p:font typeface="Open Sauce Semi-Bold Italics" charset="1" panose="00000700000000000000"/>
      <p:regular r:id="rId24"/>
    </p:embeddedFont>
    <p:embeddedFont>
      <p:font typeface="Open Sauce Heavy" charset="1" panose="00000A00000000000000"/>
      <p:regular r:id="rId25"/>
    </p:embeddedFont>
    <p:embeddedFont>
      <p:font typeface="Open Sauce Heavy Italics" charset="1" panose="00000A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48029">
            <a:off x="14465523" y="8431707"/>
            <a:ext cx="7061148" cy="5751626"/>
          </a:xfrm>
          <a:custGeom>
            <a:avLst/>
            <a:gdLst/>
            <a:ahLst/>
            <a:cxnLst/>
            <a:rect r="r" b="b" t="t" l="l"/>
            <a:pathLst>
              <a:path h="5751626" w="7061148">
                <a:moveTo>
                  <a:pt x="0" y="0"/>
                </a:moveTo>
                <a:lnTo>
                  <a:pt x="7061148" y="0"/>
                </a:lnTo>
                <a:lnTo>
                  <a:pt x="7061148" y="5751626"/>
                </a:lnTo>
                <a:lnTo>
                  <a:pt x="0" y="575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13884" y="-1935335"/>
            <a:ext cx="7987150" cy="6505897"/>
          </a:xfrm>
          <a:custGeom>
            <a:avLst/>
            <a:gdLst/>
            <a:ahLst/>
            <a:cxnLst/>
            <a:rect r="r" b="b" t="t" l="l"/>
            <a:pathLst>
              <a:path h="6505897" w="7987150">
                <a:moveTo>
                  <a:pt x="0" y="0"/>
                </a:moveTo>
                <a:lnTo>
                  <a:pt x="7987150" y="0"/>
                </a:lnTo>
                <a:lnTo>
                  <a:pt x="7987150" y="6505897"/>
                </a:lnTo>
                <a:lnTo>
                  <a:pt x="0" y="650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08595" y="4765047"/>
            <a:ext cx="15961692" cy="13627295"/>
          </a:xfrm>
          <a:custGeom>
            <a:avLst/>
            <a:gdLst/>
            <a:ahLst/>
            <a:cxnLst/>
            <a:rect r="r" b="b" t="t" l="l"/>
            <a:pathLst>
              <a:path h="13627295" w="15961692">
                <a:moveTo>
                  <a:pt x="0" y="0"/>
                </a:moveTo>
                <a:lnTo>
                  <a:pt x="15961692" y="0"/>
                </a:lnTo>
                <a:lnTo>
                  <a:pt x="15961692" y="13627295"/>
                </a:lnTo>
                <a:lnTo>
                  <a:pt x="0" y="13627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18631" y="2889503"/>
            <a:ext cx="12615137" cy="4435899"/>
            <a:chOff x="0" y="0"/>
            <a:chExt cx="1893788" cy="6659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788" cy="665919"/>
            </a:xfrm>
            <a:custGeom>
              <a:avLst/>
              <a:gdLst/>
              <a:ahLst/>
              <a:cxnLst/>
              <a:rect r="r" b="b" t="t" l="l"/>
              <a:pathLst>
                <a:path h="665919" w="1893788">
                  <a:moveTo>
                    <a:pt x="0" y="0"/>
                  </a:moveTo>
                  <a:lnTo>
                    <a:pt x="1893788" y="0"/>
                  </a:lnTo>
                  <a:lnTo>
                    <a:pt x="1893788" y="665919"/>
                  </a:lnTo>
                  <a:lnTo>
                    <a:pt x="0" y="6659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59322" y="4642091"/>
            <a:ext cx="11906252" cy="215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632"/>
              </a:lnSpc>
              <a:spcBef>
                <a:spcPct val="0"/>
              </a:spcBef>
            </a:pPr>
            <a:r>
              <a:rPr lang="en-US" sz="12777" spc="1252">
                <a:solidFill>
                  <a:srgbClr val="FDFBFB"/>
                </a:solidFill>
                <a:latin typeface="League Spartan"/>
              </a:rPr>
              <a:t>BABYCORP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59322" y="3565980"/>
            <a:ext cx="11906252" cy="78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4674" spc="1145">
                <a:solidFill>
                  <a:srgbClr val="38B6FF"/>
                </a:solidFill>
                <a:latin typeface="DM Sans"/>
              </a:rPr>
              <a:t>ONLINE AUCTION PLATFORM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54076" y="-3121190"/>
            <a:ext cx="7084041" cy="6048000"/>
          </a:xfrm>
          <a:custGeom>
            <a:avLst/>
            <a:gdLst/>
            <a:ahLst/>
            <a:cxnLst/>
            <a:rect r="r" b="b" t="t" l="l"/>
            <a:pathLst>
              <a:path h="6048000" w="7084041">
                <a:moveTo>
                  <a:pt x="0" y="0"/>
                </a:moveTo>
                <a:lnTo>
                  <a:pt x="7084041" y="0"/>
                </a:lnTo>
                <a:lnTo>
                  <a:pt x="7084041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18631" y="7539053"/>
            <a:ext cx="12615137" cy="42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13">
                <a:solidFill>
                  <a:srgbClr val="F5FFF5"/>
                </a:solidFill>
                <a:latin typeface="DM Sans"/>
              </a:rPr>
              <a:t>BY SHIRSA MONDAL &amp; TANNISTHA NEOGY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03137" y="-5589191"/>
            <a:ext cx="29360619" cy="20784075"/>
            <a:chOff x="0" y="0"/>
            <a:chExt cx="39147492" cy="2771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3583572" y="14424403"/>
              <a:ext cx="15563920" cy="13287697"/>
            </a:xfrm>
            <a:custGeom>
              <a:avLst/>
              <a:gdLst/>
              <a:ahLst/>
              <a:cxnLst/>
              <a:rect r="r" b="b" t="t" l="l"/>
              <a:pathLst>
                <a:path h="13287697" w="15563920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63920" cy="13287697"/>
            </a:xfrm>
            <a:custGeom>
              <a:avLst/>
              <a:gdLst/>
              <a:ahLst/>
              <a:cxnLst/>
              <a:rect r="r" b="b" t="t" l="l"/>
              <a:pathLst>
                <a:path h="13287697" w="15563920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762110" y="1901962"/>
            <a:ext cx="8763780" cy="106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57"/>
              </a:lnSpc>
              <a:spcBef>
                <a:spcPct val="0"/>
              </a:spcBef>
            </a:pPr>
            <a:r>
              <a:rPr lang="en-US" sz="6346" spc="621">
                <a:solidFill>
                  <a:srgbClr val="00297C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60558" y="3409834"/>
            <a:ext cx="12566885" cy="492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2841">
                <a:solidFill>
                  <a:srgbClr val="100F0D"/>
                </a:solidFill>
                <a:latin typeface="Arimo"/>
              </a:rPr>
              <a:t>In the dynamic landscape of e-commerce, where convenience and choice are paramount, we present "BabyCorp" – your one-stop destination for all things baby-related. Our online web application is dedicated to simplifying the lives of parents, caregivers, and anyone seeking the best for their little ones.</a:t>
            </a:r>
          </a:p>
          <a:p>
            <a:pPr algn="ctr">
              <a:lnSpc>
                <a:spcPts val="3978"/>
              </a:lnSpc>
            </a:pPr>
            <a:r>
              <a:rPr lang="en-US" sz="2841">
                <a:solidFill>
                  <a:srgbClr val="100F0D"/>
                </a:solidFill>
                <a:latin typeface="Arimo"/>
              </a:rPr>
              <a:t>This project report delves into the concept, development, and potential impact of BabyCorp, an innovative web application that has been meticulously designed to serve the ever-evolving needs of those caring for infants and toddlers. From an array of cozy clothing and nursery essentials to innovative gadgets and feeding solutions, BabyCorp offers a thoughtfully curated selection of baby items that cater to both practicality and comfort.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27678" y="-747457"/>
            <a:ext cx="4054035" cy="2218663"/>
          </a:xfrm>
          <a:custGeom>
            <a:avLst/>
            <a:gdLst/>
            <a:ahLst/>
            <a:cxnLst/>
            <a:rect r="r" b="b" t="t" l="l"/>
            <a:pathLst>
              <a:path h="2218663" w="4054035">
                <a:moveTo>
                  <a:pt x="0" y="0"/>
                </a:moveTo>
                <a:lnTo>
                  <a:pt x="4054035" y="0"/>
                </a:lnTo>
                <a:lnTo>
                  <a:pt x="4054035" y="2218663"/>
                </a:lnTo>
                <a:lnTo>
                  <a:pt x="0" y="221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2844376" y="994097"/>
            <a:ext cx="352120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2806276" y="10107336"/>
            <a:ext cx="352120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499028" y="3881575"/>
            <a:ext cx="7168071" cy="240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72"/>
              </a:lnSpc>
              <a:spcBef>
                <a:spcPct val="0"/>
              </a:spcBef>
            </a:pPr>
            <a:r>
              <a:rPr lang="en-US" sz="7009" spc="686">
                <a:solidFill>
                  <a:srgbClr val="FDFBFB"/>
                </a:solidFill>
                <a:latin typeface="League Spartan"/>
              </a:rPr>
              <a:t>TECH STACKS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74838" y="1997200"/>
            <a:ext cx="15197459" cy="617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4773" indent="-537387" lvl="1">
              <a:lnSpc>
                <a:spcPts val="6969"/>
              </a:lnSpc>
              <a:buFont typeface="Arial"/>
              <a:buChar char="•"/>
            </a:pPr>
            <a:r>
              <a:rPr lang="en-US" sz="4978">
                <a:solidFill>
                  <a:srgbClr val="FFFFFF"/>
                </a:solidFill>
                <a:latin typeface="Arimo"/>
              </a:rPr>
              <a:t>HTML</a:t>
            </a:r>
          </a:p>
          <a:p>
            <a:pPr marL="1074773" indent="-537387" lvl="1">
              <a:lnSpc>
                <a:spcPts val="6969"/>
              </a:lnSpc>
              <a:buFont typeface="Arial"/>
              <a:buChar char="•"/>
            </a:pPr>
            <a:r>
              <a:rPr lang="en-US" sz="4978">
                <a:solidFill>
                  <a:srgbClr val="FFFFFF"/>
                </a:solidFill>
                <a:latin typeface="Arimo"/>
              </a:rPr>
              <a:t>CSS</a:t>
            </a:r>
          </a:p>
          <a:p>
            <a:pPr marL="1074773" indent="-537387" lvl="1">
              <a:lnSpc>
                <a:spcPts val="6969"/>
              </a:lnSpc>
              <a:buFont typeface="Arial"/>
              <a:buChar char="•"/>
            </a:pPr>
            <a:r>
              <a:rPr lang="en-US" sz="4978">
                <a:solidFill>
                  <a:srgbClr val="FFFFFF"/>
                </a:solidFill>
                <a:latin typeface="Arimo"/>
              </a:rPr>
              <a:t>JAVASCRIPT</a:t>
            </a:r>
          </a:p>
          <a:p>
            <a:pPr marL="1074773" indent="-537387" lvl="1">
              <a:lnSpc>
                <a:spcPts val="6969"/>
              </a:lnSpc>
              <a:buFont typeface="Arial"/>
              <a:buChar char="•"/>
            </a:pPr>
            <a:r>
              <a:rPr lang="en-US" sz="4978">
                <a:solidFill>
                  <a:srgbClr val="FFFFFF"/>
                </a:solidFill>
                <a:latin typeface="Arimo"/>
              </a:rPr>
              <a:t>PHP</a:t>
            </a:r>
          </a:p>
          <a:p>
            <a:pPr marL="1074773" indent="-537387" lvl="1">
              <a:lnSpc>
                <a:spcPts val="6969"/>
              </a:lnSpc>
              <a:buFont typeface="Arial"/>
              <a:buChar char="•"/>
            </a:pPr>
            <a:r>
              <a:rPr lang="en-US" sz="4978">
                <a:solidFill>
                  <a:srgbClr val="FFFFFF"/>
                </a:solidFill>
                <a:latin typeface="Arimo"/>
              </a:rPr>
              <a:t>SQL</a:t>
            </a:r>
          </a:p>
          <a:p>
            <a:pPr>
              <a:lnSpc>
                <a:spcPts val="6969"/>
              </a:lnSpc>
            </a:pPr>
          </a:p>
          <a:p>
            <a:pPr marL="1074773" indent="-537387" lvl="1">
              <a:lnSpc>
                <a:spcPts val="6969"/>
              </a:lnSpc>
              <a:buFont typeface="Arial"/>
              <a:buChar char="•"/>
            </a:pPr>
            <a:r>
              <a:rPr lang="en-US" sz="4978">
                <a:solidFill>
                  <a:srgbClr val="FFFFFF"/>
                </a:solidFill>
                <a:latin typeface="Arimo"/>
              </a:rPr>
              <a:t>PHPMYADMIN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98761">
            <a:off x="14588858" y="884854"/>
            <a:ext cx="1506309" cy="1721497"/>
          </a:xfrm>
          <a:custGeom>
            <a:avLst/>
            <a:gdLst/>
            <a:ahLst/>
            <a:cxnLst/>
            <a:rect r="r" b="b" t="t" l="l"/>
            <a:pathLst>
              <a:path h="1721497" w="1506309">
                <a:moveTo>
                  <a:pt x="0" y="0"/>
                </a:moveTo>
                <a:lnTo>
                  <a:pt x="1506309" y="0"/>
                </a:lnTo>
                <a:lnTo>
                  <a:pt x="1506309" y="1721497"/>
                </a:lnTo>
                <a:lnTo>
                  <a:pt x="0" y="1721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90930">
            <a:off x="15501184" y="3069424"/>
            <a:ext cx="1658346" cy="1852900"/>
          </a:xfrm>
          <a:custGeom>
            <a:avLst/>
            <a:gdLst/>
            <a:ahLst/>
            <a:cxnLst/>
            <a:rect r="r" b="b" t="t" l="l"/>
            <a:pathLst>
              <a:path h="1852900" w="1658346">
                <a:moveTo>
                  <a:pt x="0" y="0"/>
                </a:moveTo>
                <a:lnTo>
                  <a:pt x="1658345" y="0"/>
                </a:lnTo>
                <a:lnTo>
                  <a:pt x="1658345" y="1852901"/>
                </a:lnTo>
                <a:lnTo>
                  <a:pt x="0" y="1852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163">
            <a:off x="15044316" y="5619735"/>
            <a:ext cx="1704374" cy="1704374"/>
          </a:xfrm>
          <a:custGeom>
            <a:avLst/>
            <a:gdLst/>
            <a:ahLst/>
            <a:cxnLst/>
            <a:rect r="r" b="b" t="t" l="l"/>
            <a:pathLst>
              <a:path h="1704374" w="1704374">
                <a:moveTo>
                  <a:pt x="0" y="0"/>
                </a:moveTo>
                <a:lnTo>
                  <a:pt x="1704373" y="0"/>
                </a:lnTo>
                <a:lnTo>
                  <a:pt x="1704373" y="1704373"/>
                </a:lnTo>
                <a:lnTo>
                  <a:pt x="0" y="1704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50261">
            <a:off x="11472293" y="382036"/>
            <a:ext cx="2389522" cy="1293329"/>
          </a:xfrm>
          <a:custGeom>
            <a:avLst/>
            <a:gdLst/>
            <a:ahLst/>
            <a:cxnLst/>
            <a:rect r="r" b="b" t="t" l="l"/>
            <a:pathLst>
              <a:path h="1293329" w="2389522">
                <a:moveTo>
                  <a:pt x="0" y="0"/>
                </a:moveTo>
                <a:lnTo>
                  <a:pt x="2389522" y="0"/>
                </a:lnTo>
                <a:lnTo>
                  <a:pt x="2389522" y="1293328"/>
                </a:lnTo>
                <a:lnTo>
                  <a:pt x="0" y="12933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68778">
            <a:off x="14147662" y="7955197"/>
            <a:ext cx="2388701" cy="1591472"/>
          </a:xfrm>
          <a:custGeom>
            <a:avLst/>
            <a:gdLst/>
            <a:ahLst/>
            <a:cxnLst/>
            <a:rect r="r" b="b" t="t" l="l"/>
            <a:pathLst>
              <a:path h="1591472" w="2388701">
                <a:moveTo>
                  <a:pt x="0" y="0"/>
                </a:moveTo>
                <a:lnTo>
                  <a:pt x="2388701" y="0"/>
                </a:lnTo>
                <a:lnTo>
                  <a:pt x="2388701" y="1591472"/>
                </a:lnTo>
                <a:lnTo>
                  <a:pt x="0" y="15914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7215" y="4440101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36470" y="-4982886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99149" y="1180767"/>
            <a:ext cx="5924532" cy="1594262"/>
            <a:chOff x="0" y="0"/>
            <a:chExt cx="889393" cy="2393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9393" cy="239331"/>
            </a:xfrm>
            <a:custGeom>
              <a:avLst/>
              <a:gdLst/>
              <a:ahLst/>
              <a:cxnLst/>
              <a:rect r="r" b="b" t="t" l="l"/>
              <a:pathLst>
                <a:path h="239331" w="889393">
                  <a:moveTo>
                    <a:pt x="0" y="0"/>
                  </a:moveTo>
                  <a:lnTo>
                    <a:pt x="889393" y="0"/>
                  </a:lnTo>
                  <a:lnTo>
                    <a:pt x="889393" y="239331"/>
                  </a:lnTo>
                  <a:lnTo>
                    <a:pt x="0" y="239331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812800" cy="974725"/>
            </a:xfrm>
            <a:prstGeom prst="rect">
              <a:avLst/>
            </a:prstGeom>
          </p:spPr>
          <p:txBody>
            <a:bodyPr anchor="ctr" rtlCol="false" tIns="139700" lIns="139700" bIns="139700" rIns="139700"/>
            <a:lstStyle/>
            <a:p>
              <a:pPr algn="ctr" marL="0" indent="0" lvl="0">
                <a:lnSpc>
                  <a:spcPts val="7010"/>
                </a:lnSpc>
              </a:pPr>
              <a:r>
                <a:rPr lang="en-US" sz="4465" spc="437">
                  <a:solidFill>
                    <a:srgbClr val="FDFBFB"/>
                  </a:solidFill>
                  <a:latin typeface="League Spartan"/>
                </a:rPr>
                <a:t>FEATURES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57444" y="3482899"/>
            <a:ext cx="12132474" cy="574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9576" indent="-389788" lvl="1">
              <a:lnSpc>
                <a:spcPts val="5055"/>
              </a:lnSpc>
              <a:buFont typeface="Arial"/>
              <a:buChar char="•"/>
            </a:pPr>
            <a:r>
              <a:rPr lang="en-US" sz="3610">
                <a:solidFill>
                  <a:srgbClr val="00297C"/>
                </a:solidFill>
                <a:latin typeface="Arimo"/>
              </a:rPr>
              <a:t>User Registration &amp; Login</a:t>
            </a:r>
          </a:p>
          <a:p>
            <a:pPr marL="779576" indent="-389788" lvl="1">
              <a:lnSpc>
                <a:spcPts val="5055"/>
              </a:lnSpc>
              <a:buFont typeface="Arial"/>
              <a:buChar char="•"/>
            </a:pPr>
            <a:r>
              <a:rPr lang="en-US" sz="3610">
                <a:solidFill>
                  <a:srgbClr val="00297C"/>
                </a:solidFill>
                <a:latin typeface="Arimo"/>
              </a:rPr>
              <a:t>Admin Login</a:t>
            </a:r>
          </a:p>
          <a:p>
            <a:pPr marL="779576" indent="-389788" lvl="1">
              <a:lnSpc>
                <a:spcPts val="5055"/>
              </a:lnSpc>
              <a:buFont typeface="Arial"/>
              <a:buChar char="•"/>
            </a:pPr>
            <a:r>
              <a:rPr lang="en-US" sz="3610">
                <a:solidFill>
                  <a:srgbClr val="00297C"/>
                </a:solidFill>
                <a:latin typeface="Arimo"/>
              </a:rPr>
              <a:t>Bid on Products</a:t>
            </a:r>
          </a:p>
          <a:p>
            <a:pPr marL="779576" indent="-389788" lvl="1">
              <a:lnSpc>
                <a:spcPts val="5055"/>
              </a:lnSpc>
              <a:buFont typeface="Arial"/>
              <a:buChar char="•"/>
            </a:pPr>
            <a:r>
              <a:rPr lang="en-US" sz="3610">
                <a:solidFill>
                  <a:srgbClr val="00297C"/>
                </a:solidFill>
                <a:latin typeface="Arimo"/>
              </a:rPr>
              <a:t>Browse and Search Products</a:t>
            </a:r>
          </a:p>
          <a:p>
            <a:pPr marL="779576" indent="-389788" lvl="1">
              <a:lnSpc>
                <a:spcPts val="5055"/>
              </a:lnSpc>
              <a:buFont typeface="Arial"/>
              <a:buChar char="•"/>
            </a:pPr>
            <a:r>
              <a:rPr lang="en-US" sz="3610">
                <a:solidFill>
                  <a:srgbClr val="00297C"/>
                </a:solidFill>
                <a:latin typeface="Arimo"/>
              </a:rPr>
              <a:t>Categories Listing</a:t>
            </a:r>
          </a:p>
          <a:p>
            <a:pPr marL="779576" indent="-389788" lvl="1">
              <a:lnSpc>
                <a:spcPts val="5055"/>
              </a:lnSpc>
              <a:buFont typeface="Arial"/>
              <a:buChar char="•"/>
            </a:pPr>
            <a:r>
              <a:rPr lang="en-US" sz="3610">
                <a:solidFill>
                  <a:srgbClr val="00297C"/>
                </a:solidFill>
                <a:latin typeface="Arimo"/>
              </a:rPr>
              <a:t>Products Listing</a:t>
            </a:r>
          </a:p>
          <a:p>
            <a:pPr marL="779576" indent="-389788" lvl="1">
              <a:lnSpc>
                <a:spcPts val="5055"/>
              </a:lnSpc>
              <a:buFont typeface="Arial"/>
              <a:buChar char="•"/>
            </a:pPr>
            <a:r>
              <a:rPr lang="en-US" sz="3610">
                <a:solidFill>
                  <a:srgbClr val="00297C"/>
                </a:solidFill>
                <a:latin typeface="Arimo"/>
              </a:rPr>
              <a:t>Account Termination</a:t>
            </a:r>
          </a:p>
          <a:p>
            <a:pPr marL="779576" indent="-389788" lvl="1">
              <a:lnSpc>
                <a:spcPts val="5055"/>
              </a:lnSpc>
              <a:buFont typeface="Arial"/>
              <a:buChar char="•"/>
            </a:pPr>
            <a:r>
              <a:rPr lang="en-US" sz="3610">
                <a:solidFill>
                  <a:srgbClr val="00297C"/>
                </a:solidFill>
                <a:latin typeface="Arimo"/>
              </a:rPr>
              <a:t>Change System Settings</a:t>
            </a:r>
          </a:p>
          <a:p>
            <a:pPr marL="779576" indent="-389788" lvl="1">
              <a:lnSpc>
                <a:spcPts val="5055"/>
              </a:lnSpc>
              <a:buFont typeface="Arial"/>
              <a:buChar char="•"/>
            </a:pPr>
            <a:r>
              <a:rPr lang="en-US" sz="3610">
                <a:solidFill>
                  <a:srgbClr val="00297C"/>
                </a:solidFill>
                <a:latin typeface="Arimo"/>
              </a:rPr>
              <a:t>Manage biddings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23235" y="828675"/>
            <a:ext cx="10041531" cy="1456439"/>
            <a:chOff x="0" y="0"/>
            <a:chExt cx="1507438" cy="2186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7438" cy="218641"/>
            </a:xfrm>
            <a:custGeom>
              <a:avLst/>
              <a:gdLst/>
              <a:ahLst/>
              <a:cxnLst/>
              <a:rect r="r" b="b" t="t" l="l"/>
              <a:pathLst>
                <a:path h="218641" w="1507438">
                  <a:moveTo>
                    <a:pt x="0" y="0"/>
                  </a:moveTo>
                  <a:lnTo>
                    <a:pt x="1507438" y="0"/>
                  </a:lnTo>
                  <a:lnTo>
                    <a:pt x="1507438" y="218641"/>
                  </a:lnTo>
                  <a:lnTo>
                    <a:pt x="0" y="218641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818"/>
                </a:lnSpc>
                <a:spcBef>
                  <a:spcPct val="0"/>
                </a:spcBef>
              </a:pPr>
              <a:r>
                <a:rPr lang="en-US" sz="5665" spc="555">
                  <a:solidFill>
                    <a:srgbClr val="FDFBFB"/>
                  </a:solidFill>
                  <a:latin typeface="League Spartan"/>
                </a:rPr>
                <a:t>WEBSITE PREVIEW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89811" y="2681548"/>
            <a:ext cx="13708378" cy="6659987"/>
          </a:xfrm>
          <a:custGeom>
            <a:avLst/>
            <a:gdLst/>
            <a:ahLst/>
            <a:cxnLst/>
            <a:rect r="r" b="b" t="t" l="l"/>
            <a:pathLst>
              <a:path h="6659987" w="13708378">
                <a:moveTo>
                  <a:pt x="0" y="0"/>
                </a:moveTo>
                <a:lnTo>
                  <a:pt x="13708378" y="0"/>
                </a:lnTo>
                <a:lnTo>
                  <a:pt x="13708378" y="6659987"/>
                </a:lnTo>
                <a:lnTo>
                  <a:pt x="0" y="6659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23235" y="828675"/>
            <a:ext cx="10041531" cy="1456439"/>
            <a:chOff x="0" y="0"/>
            <a:chExt cx="1507438" cy="2186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7438" cy="218641"/>
            </a:xfrm>
            <a:custGeom>
              <a:avLst/>
              <a:gdLst/>
              <a:ahLst/>
              <a:cxnLst/>
              <a:rect r="r" b="b" t="t" l="l"/>
              <a:pathLst>
                <a:path h="218641" w="1507438">
                  <a:moveTo>
                    <a:pt x="0" y="0"/>
                  </a:moveTo>
                  <a:lnTo>
                    <a:pt x="1507438" y="0"/>
                  </a:lnTo>
                  <a:lnTo>
                    <a:pt x="1507438" y="218641"/>
                  </a:lnTo>
                  <a:lnTo>
                    <a:pt x="0" y="218641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818"/>
                </a:lnSpc>
                <a:spcBef>
                  <a:spcPct val="0"/>
                </a:spcBef>
              </a:pPr>
              <a:r>
                <a:rPr lang="en-US" sz="5665" spc="555">
                  <a:solidFill>
                    <a:srgbClr val="FDFBFB"/>
                  </a:solidFill>
                  <a:latin typeface="League Spartan"/>
                </a:rPr>
                <a:t>WEBSITE PREVIEW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89811" y="2615449"/>
            <a:ext cx="13708378" cy="6642851"/>
          </a:xfrm>
          <a:custGeom>
            <a:avLst/>
            <a:gdLst/>
            <a:ahLst/>
            <a:cxnLst/>
            <a:rect r="r" b="b" t="t" l="l"/>
            <a:pathLst>
              <a:path h="6642851" w="13708378">
                <a:moveTo>
                  <a:pt x="0" y="0"/>
                </a:moveTo>
                <a:lnTo>
                  <a:pt x="13708378" y="0"/>
                </a:lnTo>
                <a:lnTo>
                  <a:pt x="13708378" y="6642851"/>
                </a:lnTo>
                <a:lnTo>
                  <a:pt x="0" y="6642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23235" y="828675"/>
            <a:ext cx="10041531" cy="1456439"/>
            <a:chOff x="0" y="0"/>
            <a:chExt cx="1507438" cy="2186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7438" cy="218641"/>
            </a:xfrm>
            <a:custGeom>
              <a:avLst/>
              <a:gdLst/>
              <a:ahLst/>
              <a:cxnLst/>
              <a:rect r="r" b="b" t="t" l="l"/>
              <a:pathLst>
                <a:path h="218641" w="1507438">
                  <a:moveTo>
                    <a:pt x="0" y="0"/>
                  </a:moveTo>
                  <a:lnTo>
                    <a:pt x="1507438" y="0"/>
                  </a:lnTo>
                  <a:lnTo>
                    <a:pt x="1507438" y="218641"/>
                  </a:lnTo>
                  <a:lnTo>
                    <a:pt x="0" y="218641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818"/>
                </a:lnSpc>
                <a:spcBef>
                  <a:spcPct val="0"/>
                </a:spcBef>
              </a:pPr>
              <a:r>
                <a:rPr lang="en-US" sz="5665" spc="555">
                  <a:solidFill>
                    <a:srgbClr val="FDFBFB"/>
                  </a:solidFill>
                  <a:latin typeface="League Spartan"/>
                </a:rPr>
                <a:t>WEBSITE PREVIEW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89811" y="2598313"/>
            <a:ext cx="13708378" cy="6659987"/>
          </a:xfrm>
          <a:custGeom>
            <a:avLst/>
            <a:gdLst/>
            <a:ahLst/>
            <a:cxnLst/>
            <a:rect r="r" b="b" t="t" l="l"/>
            <a:pathLst>
              <a:path h="6659987" w="13708378">
                <a:moveTo>
                  <a:pt x="0" y="0"/>
                </a:moveTo>
                <a:lnTo>
                  <a:pt x="13708378" y="0"/>
                </a:lnTo>
                <a:lnTo>
                  <a:pt x="13708378" y="6659987"/>
                </a:lnTo>
                <a:lnTo>
                  <a:pt x="0" y="6659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DAFxb_n37UE</dc:identifier>
  <dcterms:modified xsi:type="dcterms:W3CDTF">2011-08-01T06:04:30Z</dcterms:modified>
  <cp:revision>1</cp:revision>
  <dc:title>blue modern business presentation</dc:title>
</cp:coreProperties>
</file>